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9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228409-0341-416B-BC67-1C51F18F1A27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489F7-9D39-4780-B025-C76E09CF6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Flood Area Re-Use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to the Franklin Park Board by the</a:t>
            </a:r>
          </a:p>
          <a:p>
            <a:r>
              <a:rPr lang="en-US" dirty="0" smtClean="0"/>
              <a:t>Franklin Flood Area Re-Use Committee</a:t>
            </a:r>
          </a:p>
          <a:p>
            <a:r>
              <a:rPr lang="en-US" dirty="0" smtClean="0"/>
              <a:t>Tuesday, November 15, 2011</a:t>
            </a:r>
          </a:p>
          <a:p>
            <a:r>
              <a:rPr lang="en-US" dirty="0" smtClean="0"/>
              <a:t>4:00 p.m.</a:t>
            </a:r>
          </a:p>
          <a:p>
            <a:r>
              <a:rPr lang="en-US" dirty="0" smtClean="0"/>
              <a:t>Franklin Cultural Arts and Recreation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Committee’s Recommendation</a:t>
            </a:r>
            <a:br>
              <a:rPr lang="en-US" dirty="0" smtClean="0"/>
            </a:br>
            <a:r>
              <a:rPr lang="en-US" sz="1800" dirty="0" smtClean="0"/>
              <a:t>(Rough </a:t>
            </a:r>
            <a:r>
              <a:rPr lang="en-US" sz="1800" dirty="0" smtClean="0"/>
              <a:t>Illustration—Not </a:t>
            </a:r>
            <a:r>
              <a:rPr lang="en-US" sz="1800" dirty="0" smtClean="0"/>
              <a:t>to Scale)</a:t>
            </a:r>
            <a:endParaRPr lang="en-US" sz="1800" dirty="0"/>
          </a:p>
        </p:txBody>
      </p:sp>
      <p:pic>
        <p:nvPicPr>
          <p:cNvPr id="4" name="Content Placeholder 3" descr="Are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2476" t="15635" r="15603" b="12443"/>
          <a:stretch>
            <a:fillRect/>
          </a:stretch>
        </p:blipFill>
        <p:spPr>
          <a:xfrm>
            <a:off x="533400" y="1600200"/>
            <a:ext cx="7543695" cy="5029200"/>
          </a:xfrm>
        </p:spPr>
      </p:pic>
      <p:sp>
        <p:nvSpPr>
          <p:cNvPr id="5" name="TextBox 4"/>
          <p:cNvSpPr txBox="1"/>
          <p:nvPr/>
        </p:nvSpPr>
        <p:spPr>
          <a:xfrm>
            <a:off x="1219200" y="3810000"/>
            <a:ext cx="10668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Baseball practice field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810000"/>
            <a:ext cx="83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Parking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20793135">
            <a:off x="2466722" y="4614784"/>
            <a:ext cx="10668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Buffer</a:t>
            </a: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793135">
            <a:off x="3685921" y="4309983"/>
            <a:ext cx="10668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Buffer</a:t>
            </a: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6477000" y="3124200"/>
            <a:ext cx="298704" cy="4572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93135">
            <a:off x="1247522" y="4995784"/>
            <a:ext cx="10668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Buffer</a:t>
            </a:r>
            <a:r>
              <a:rPr lang="en-US" dirty="0" smtClean="0"/>
              <a:t>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Pictures of </a:t>
            </a:r>
            <a:br>
              <a:rPr lang="en-US" dirty="0" smtClean="0"/>
            </a:br>
            <a:r>
              <a:rPr lang="en-US" dirty="0" smtClean="0"/>
              <a:t>the Possibilities</a:t>
            </a:r>
            <a:endParaRPr lang="en-US" dirty="0"/>
          </a:p>
        </p:txBody>
      </p:sp>
      <p:pic>
        <p:nvPicPr>
          <p:cNvPr id="4" name="Content Placeholder 3" descr="rt-littleleague-F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2263"/>
            <a:ext cx="3853091" cy="2512537"/>
          </a:xfrm>
        </p:spPr>
      </p:pic>
      <p:pic>
        <p:nvPicPr>
          <p:cNvPr id="5" name="Picture 4" descr="thumbnailCA2W9X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419600"/>
            <a:ext cx="1457325" cy="2200275"/>
          </a:xfrm>
          <a:prstGeom prst="rect">
            <a:avLst/>
          </a:prstGeom>
        </p:spPr>
      </p:pic>
      <p:pic>
        <p:nvPicPr>
          <p:cNvPr id="6" name="Picture 5" descr="thumbnailCAXQKK4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362200"/>
            <a:ext cx="2514600" cy="2266950"/>
          </a:xfrm>
          <a:prstGeom prst="rect">
            <a:avLst/>
          </a:prstGeom>
        </p:spPr>
      </p:pic>
      <p:pic>
        <p:nvPicPr>
          <p:cNvPr id="7" name="Picture 6" descr="thumbnailCAC8EWH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533400"/>
            <a:ext cx="2857500" cy="1905000"/>
          </a:xfrm>
          <a:prstGeom prst="rect">
            <a:avLst/>
          </a:prstGeom>
        </p:spPr>
      </p:pic>
      <p:pic>
        <p:nvPicPr>
          <p:cNvPr id="9" name="Picture 8" descr="thumbna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495800"/>
            <a:ext cx="3091962" cy="2009775"/>
          </a:xfrm>
          <a:prstGeom prst="rect">
            <a:avLst/>
          </a:prstGeom>
        </p:spPr>
      </p:pic>
      <p:pic>
        <p:nvPicPr>
          <p:cNvPr id="10" name="Picture 9" descr="thumbnailCA35EJX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191000"/>
            <a:ext cx="2857500" cy="2143125"/>
          </a:xfrm>
          <a:prstGeom prst="rect">
            <a:avLst/>
          </a:prstGeom>
        </p:spPr>
      </p:pic>
      <p:pic>
        <p:nvPicPr>
          <p:cNvPr id="11" name="Picture 10" descr="thumbnailCAIQRWL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2362200"/>
            <a:ext cx="24765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and 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</a:t>
            </a:r>
            <a:br>
              <a:rPr lang="en-US" dirty="0" smtClean="0"/>
            </a:br>
            <a:r>
              <a:rPr lang="en-US" dirty="0" smtClean="0"/>
              <a:t>Franklin Flood Area Re-Use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of concerned citizens (includes flood victims).</a:t>
            </a:r>
          </a:p>
          <a:p>
            <a:r>
              <a:rPr lang="en-US" dirty="0" smtClean="0"/>
              <a:t>Members of the Committee:  Eva Aldrich (Chair), Joe </a:t>
            </a:r>
            <a:r>
              <a:rPr lang="en-US" dirty="0" err="1" smtClean="0"/>
              <a:t>Abban</a:t>
            </a:r>
            <a:r>
              <a:rPr lang="en-US" dirty="0" smtClean="0"/>
              <a:t>, Pam Ault, Michelle Dahl, Doug Grant, Rob Henderson, and Mike Wilson.  For the City of Franklin:  Zach Burton, Joanna Myers, Chip Orner.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Franklin Flood Area Re-Use Committee will gather ideas from the community on what should go in the new park created from land that was devastated by the 2008 flood.  </a:t>
            </a:r>
          </a:p>
          <a:p>
            <a:r>
              <a:rPr lang="en-US" dirty="0" smtClean="0"/>
              <a:t>The new park should be something that people will enjoy, that fits in with the surrounding neighborhood, and that follows FEMA guidelines.</a:t>
            </a:r>
          </a:p>
          <a:p>
            <a:r>
              <a:rPr lang="en-US" dirty="0" smtClean="0"/>
              <a:t>Two key considerations:  </a:t>
            </a:r>
          </a:p>
          <a:p>
            <a:pPr lvl="1"/>
            <a:r>
              <a:rPr lang="en-US" dirty="0" smtClean="0"/>
              <a:t>Because of current limited funding, need a plan that is low cost and that can be implemented as funds are available.</a:t>
            </a:r>
          </a:p>
          <a:p>
            <a:pPr lvl="1"/>
            <a:r>
              <a:rPr lang="en-US" dirty="0" smtClean="0"/>
              <a:t>Balancing the wishes of those in the affected neighborhoods </a:t>
            </a:r>
            <a:r>
              <a:rPr lang="en-US" dirty="0" smtClean="0"/>
              <a:t>to </a:t>
            </a:r>
            <a:r>
              <a:rPr lang="en-US" dirty="0" smtClean="0"/>
              <a:t>maintain quiet and privacy with the recreational needs of a </a:t>
            </a:r>
            <a:r>
              <a:rPr lang="en-US" dirty="0" smtClean="0"/>
              <a:t>vibrant </a:t>
            </a:r>
            <a:r>
              <a:rPr lang="en-US" dirty="0" smtClean="0"/>
              <a:t>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 Key Events of the 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June 7, 2008:  The flood occurs.</a:t>
            </a:r>
          </a:p>
          <a:p>
            <a:r>
              <a:rPr lang="en-US" dirty="0" smtClean="0"/>
              <a:t>July 3, 2008:  1</a:t>
            </a:r>
            <a:r>
              <a:rPr lang="en-US" baseline="30000" dirty="0" smtClean="0"/>
              <a:t>st</a:t>
            </a:r>
            <a:r>
              <a:rPr lang="en-US" dirty="0" smtClean="0"/>
              <a:t> Public Meeting.</a:t>
            </a:r>
          </a:p>
          <a:p>
            <a:r>
              <a:rPr lang="en-US" dirty="0" smtClean="0"/>
              <a:t>December 3, 2008:  IDHS application submitted.</a:t>
            </a:r>
          </a:p>
          <a:p>
            <a:r>
              <a:rPr lang="en-US" dirty="0" smtClean="0"/>
              <a:t>March 18, 2009:  FEMA application submitted.</a:t>
            </a:r>
          </a:p>
          <a:p>
            <a:r>
              <a:rPr lang="en-US" dirty="0" smtClean="0"/>
              <a:t>September 25, 2009:  Grant awarded.</a:t>
            </a:r>
          </a:p>
          <a:p>
            <a:r>
              <a:rPr lang="en-US" dirty="0" smtClean="0"/>
              <a:t>March 24, 2010:  1</a:t>
            </a:r>
            <a:r>
              <a:rPr lang="en-US" baseline="30000" dirty="0" smtClean="0"/>
              <a:t>st</a:t>
            </a:r>
            <a:r>
              <a:rPr lang="en-US" dirty="0" smtClean="0"/>
              <a:t> house purchased.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May-October 2011:  Committee gathers citizen input at community events and through social media:</a:t>
            </a:r>
          </a:p>
          <a:p>
            <a:pPr lvl="1"/>
            <a:r>
              <a:rPr lang="en-US" dirty="0" smtClean="0"/>
              <a:t>Fourth Fridays</a:t>
            </a:r>
          </a:p>
          <a:p>
            <a:pPr lvl="1"/>
            <a:r>
              <a:rPr lang="en-US" dirty="0" smtClean="0"/>
              <a:t>Fireworks Festival</a:t>
            </a:r>
          </a:p>
          <a:p>
            <a:pPr lvl="1"/>
            <a:r>
              <a:rPr lang="en-US" dirty="0" smtClean="0"/>
              <a:t>Johnson Co. Fair</a:t>
            </a:r>
          </a:p>
          <a:p>
            <a:pPr lvl="1"/>
            <a:r>
              <a:rPr lang="en-US" dirty="0" smtClean="0"/>
              <a:t>Survey by FC Students</a:t>
            </a:r>
          </a:p>
          <a:p>
            <a:pPr lvl="1"/>
            <a:r>
              <a:rPr lang="en-US" dirty="0" smtClean="0"/>
              <a:t>Public Forum</a:t>
            </a:r>
          </a:p>
          <a:p>
            <a:pPr lvl="1"/>
            <a:r>
              <a:rPr lang="en-US" dirty="0" smtClean="0"/>
              <a:t>Fall Festival</a:t>
            </a:r>
          </a:p>
          <a:p>
            <a:pPr lvl="1"/>
            <a:r>
              <a:rPr lang="en-US" dirty="0" smtClean="0"/>
              <a:t>Mayoral meeting with grade </a:t>
            </a:r>
            <a:r>
              <a:rPr lang="en-US" dirty="0" err="1" smtClean="0"/>
              <a:t>schoolers</a:t>
            </a:r>
            <a:endParaRPr lang="en-US" dirty="0" smtClean="0"/>
          </a:p>
          <a:p>
            <a:pPr lvl="1"/>
            <a:r>
              <a:rPr lang="en-US" dirty="0" smtClean="0"/>
              <a:t>Dedicated e-mail address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page</a:t>
            </a:r>
          </a:p>
          <a:p>
            <a:r>
              <a:rPr lang="en-US" dirty="0" smtClean="0"/>
              <a:t>November 2011:  Committee compiles responses and makes recommendation to Franklin Park Board on re-use of the flood area.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the Re-Use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12 acres</a:t>
            </a:r>
          </a:p>
          <a:p>
            <a:r>
              <a:rPr lang="en-US" dirty="0" smtClean="0"/>
              <a:t>Borders:</a:t>
            </a:r>
          </a:p>
          <a:p>
            <a:pPr lvl="1"/>
            <a:r>
              <a:rPr lang="en-US" dirty="0" smtClean="0"/>
              <a:t>On the north:  South Street</a:t>
            </a:r>
          </a:p>
          <a:p>
            <a:pPr lvl="1"/>
            <a:r>
              <a:rPr lang="en-US" dirty="0" smtClean="0"/>
              <a:t>On the south:  Frank’s Place</a:t>
            </a:r>
          </a:p>
          <a:p>
            <a:pPr lvl="1"/>
            <a:r>
              <a:rPr lang="en-US" dirty="0" smtClean="0"/>
              <a:t>On the east:  Center Street</a:t>
            </a:r>
          </a:p>
          <a:p>
            <a:pPr lvl="1"/>
            <a:r>
              <a:rPr lang="en-US" dirty="0" smtClean="0"/>
              <a:t>On the west:  Nineveh Street</a:t>
            </a:r>
          </a:p>
          <a:p>
            <a:r>
              <a:rPr lang="en-US" dirty="0" smtClean="0"/>
              <a:t>Number of houses destroyed:  Approximately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the Re-Use Area</a:t>
            </a:r>
            <a:endParaRPr lang="en-US" dirty="0"/>
          </a:p>
        </p:txBody>
      </p:sp>
      <p:pic>
        <p:nvPicPr>
          <p:cNvPr id="4" name="Content Placeholder 3" descr="Are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2476" t="15635" r="15603" b="12443"/>
          <a:stretch>
            <a:fillRect/>
          </a:stretch>
        </p:blipFill>
        <p:spPr>
          <a:xfrm>
            <a:off x="533400" y="1447800"/>
            <a:ext cx="7543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 on Flood Area Re-Use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 has restrictions placed on it by FEMA.</a:t>
            </a:r>
          </a:p>
          <a:p>
            <a:r>
              <a:rPr lang="en-US" dirty="0" smtClean="0"/>
              <a:t>Key restrictions:</a:t>
            </a:r>
          </a:p>
          <a:p>
            <a:pPr lvl="1"/>
            <a:r>
              <a:rPr lang="en-US" dirty="0" smtClean="0"/>
              <a:t>Very little pavement, etc.—need to keep it so that the land can soak up rain, etc.</a:t>
            </a:r>
          </a:p>
          <a:p>
            <a:pPr lvl="1"/>
            <a:r>
              <a:rPr lang="en-US" dirty="0" smtClean="0"/>
              <a:t>No insurable structures or structures with walls.</a:t>
            </a:r>
          </a:p>
          <a:p>
            <a:pPr lvl="1"/>
            <a:r>
              <a:rPr lang="en-US" dirty="0" smtClean="0"/>
              <a:t>Full list of restrictions available upon request.</a:t>
            </a:r>
          </a:p>
          <a:p>
            <a:r>
              <a:rPr lang="en-US" dirty="0" smtClean="0"/>
              <a:t>Funding has yet to be identified for improvements beyond basic maintenance.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Franklin’s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create a welcoming, enjoyable space that fits in with the surrounding neighborhood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Overview of feedback received (handout).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Committee’s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large area:</a:t>
            </a:r>
          </a:p>
          <a:p>
            <a:pPr lvl="1"/>
            <a:r>
              <a:rPr lang="en-US" dirty="0" smtClean="0"/>
              <a:t>Baseball practice field with parking </a:t>
            </a:r>
          </a:p>
          <a:p>
            <a:pPr lvl="2"/>
            <a:r>
              <a:rPr lang="en-US" dirty="0" smtClean="0"/>
              <a:t>Low impact and low cost—no lighting, no dugouts, etc.</a:t>
            </a:r>
          </a:p>
          <a:p>
            <a:pPr lvl="2"/>
            <a:r>
              <a:rPr lang="en-US" dirty="0" smtClean="0"/>
              <a:t>Replaces one Province Park field lost in 2008 flood.</a:t>
            </a:r>
          </a:p>
          <a:p>
            <a:pPr lvl="1"/>
            <a:r>
              <a:rPr lang="en-US" dirty="0" smtClean="0"/>
              <a:t>Green buffer (trees, grasses, other plantings) provides separation between baseball practice field and surrounding homes.</a:t>
            </a:r>
          </a:p>
          <a:p>
            <a:r>
              <a:rPr lang="en-US" dirty="0" smtClean="0"/>
              <a:t>In smaller areas:</a:t>
            </a:r>
          </a:p>
          <a:p>
            <a:pPr lvl="1"/>
            <a:r>
              <a:rPr lang="en-US" dirty="0" smtClean="0"/>
              <a:t>Maintain as lawn</a:t>
            </a:r>
          </a:p>
          <a:p>
            <a:pPr lvl="2"/>
            <a:r>
              <a:rPr lang="en-US" dirty="0" smtClean="0"/>
              <a:t>Add decorative plantings to add beauty and to buffer nearby homes.</a:t>
            </a:r>
          </a:p>
          <a:p>
            <a:pPr lvl="2"/>
            <a:r>
              <a:rPr lang="en-US" dirty="0" smtClean="0"/>
              <a:t>Add benches to encourage use of area for reading, talking, etc.</a:t>
            </a:r>
          </a:p>
          <a:p>
            <a:pPr lvl="2"/>
            <a:r>
              <a:rPr lang="en-US" dirty="0" smtClean="0"/>
              <a:t>Area can also be used for informal lawn games (croquet, lawn bowling, horseshoes, etc.) with people bringing own equipment.</a:t>
            </a:r>
          </a:p>
          <a:p>
            <a:pPr lvl="1"/>
            <a:r>
              <a:rPr lang="en-US" dirty="0" smtClean="0"/>
              <a:t>Gazebo as centerpiece to designate area as park</a:t>
            </a:r>
          </a:p>
          <a:p>
            <a:pPr lvl="2"/>
            <a:r>
              <a:rPr lang="en-US" dirty="0" smtClean="0"/>
              <a:t>Include plaque in remembrance of 2008 flood.</a:t>
            </a:r>
          </a:p>
          <a:p>
            <a:r>
              <a:rPr lang="en-US" dirty="0" smtClean="0"/>
              <a:t>Seek help from community groups to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lood Area Re-Use Recommendations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About the &amp;#x0D;&amp;#x0A;Franklin Flood Area Re-Use Committee&amp;quot;&quot;/&gt;&lt;property id=&quot;20307&quot; value=&quot;258&quot;/&gt;&lt;/object&gt;&lt;object type=&quot;3&quot; unique_id=&quot;10007&quot;&gt;&lt;property id=&quot;20148&quot; value=&quot;5&quot;/&gt;&lt;property id=&quot;20300&quot; value=&quot;Slide 3 - &amp;quot;Committee Mission&amp;quot;&quot;/&gt;&lt;property id=&quot;20307&quot; value=&quot;265&quot;/&gt;&lt;/object&gt;&lt;object type=&quot;3&quot; unique_id=&quot;10008&quot;&gt;&lt;property id=&quot;20148&quot; value=&quot;5&quot;/&gt;&lt;property id=&quot;20300&quot; value=&quot;Slide 4 - &amp;quot;Context:  Key Events of the Flood&amp;quot;&quot;/&gt;&lt;property id=&quot;20307&quot; value=&quot;259&quot;/&gt;&lt;/object&gt;&lt;object type=&quot;3&quot; unique_id=&quot;10009&quot;&gt;&lt;property id=&quot;20148&quot; value=&quot;5&quot;/&gt;&lt;property id=&quot;20300&quot; value=&quot;Slide 5 - &amp;quot;Dimensions of the Re-Use Area&amp;quot;&quot;/&gt;&lt;property id=&quot;20307&quot; value=&quot;260&quot;/&gt;&lt;/object&gt;&lt;object type=&quot;3&quot; unique_id=&quot;10010&quot;&gt;&lt;property id=&quot;20148&quot; value=&quot;5&quot;/&gt;&lt;property id=&quot;20300&quot; value=&quot;Slide 6 - &amp;quot;Dimensions of the Re-Use Area&amp;quot;&quot;/&gt;&lt;property id=&quot;20307&quot; value=&quot;261&quot;/&gt;&lt;/object&gt;&lt;object type=&quot;3&quot; unique_id=&quot;10011&quot;&gt;&lt;property id=&quot;20148&quot; value=&quot;5&quot;/&gt;&lt;property id=&quot;20300&quot; value=&quot;Slide 7 - &amp;quot;Restrictions on Flood Area Re-Use&amp;quot;&quot;/&gt;&lt;property id=&quot;20307&quot; value=&quot;262&quot;/&gt;&lt;/object&gt;&lt;object type=&quot;3&quot; unique_id=&quot;10012&quot;&gt;&lt;property id=&quot;20148&quot; value=&quot;5&quot;/&gt;&lt;property id=&quot;20300&quot; value=&quot;Slide 8 - &amp;quot;Franklin’s Opportunity&amp;quot;&quot;/&gt;&lt;property id=&quot;20307&quot; value=&quot;263&quot;/&gt;&lt;/object&gt;&lt;object type=&quot;3&quot; unique_id=&quot;10014&quot;&gt;&lt;property id=&quot;20148&quot; value=&quot;5&quot;/&gt;&lt;property id=&quot;20300&quot; value=&quot;Slide 10 - &amp;quot;The Committee’s Recommendation&amp;#x0D;&amp;#x0A;(Rough Illustration—Not to Scale)&amp;quot;&quot;/&gt;&lt;property id=&quot;20307&quot; value=&quot;266&quot;/&gt;&lt;/object&gt;&lt;object type=&quot;3&quot; unique_id=&quot;10150&quot;&gt;&lt;property id=&quot;20148&quot; value=&quot;5&quot;/&gt;&lt;property id=&quot;20300&quot; value=&quot;Slide 9 - &amp;quot;The Committee’s Recommendation&amp;quot;&quot;/&gt;&lt;property id=&quot;20307&quot; value=&quot;267&quot;/&gt;&lt;/object&gt;&lt;object type=&quot;3&quot; unique_id=&quot;10151&quot;&gt;&lt;property id=&quot;20148&quot; value=&quot;5&quot;/&gt;&lt;property id=&quot;20300&quot; value=&quot;Slide 11 - &amp;quot;Some Pictures of &amp;#x0D;&amp;#x0A;the Possibilities&amp;quot;&quot;/&gt;&lt;property id=&quot;20307&quot; value=&quot;269&quot;/&gt;&lt;/object&gt;&lt;object type=&quot;3&quot; unique_id=&quot;10152&quot;&gt;&lt;property id=&quot;20148&quot; value=&quot;5&quot;/&gt;&lt;property id=&quot;20300&quot; value=&quot;Slide 12 - &amp;quot;Questions?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605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Flood Area Re-Use Recommendations</vt:lpstr>
      <vt:lpstr>About the  Franklin Flood Area Re-Use Committee</vt:lpstr>
      <vt:lpstr>Committee Mission</vt:lpstr>
      <vt:lpstr>Context:  Key Events of the Flood</vt:lpstr>
      <vt:lpstr>Dimensions of the Re-Use Area</vt:lpstr>
      <vt:lpstr>Dimensions of the Re-Use Area</vt:lpstr>
      <vt:lpstr>Restrictions on Flood Area Re-Use</vt:lpstr>
      <vt:lpstr>Franklin’s Opportunity</vt:lpstr>
      <vt:lpstr>The Committee’s Recommendation</vt:lpstr>
      <vt:lpstr>The Committee’s Recommendation (Rough Illustration—Not to Scale)</vt:lpstr>
      <vt:lpstr>Some Pictures of  the Possibilities</vt:lpstr>
      <vt:lpstr>Comments and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Area Re-Use</dc:title>
  <dc:creator>USER</dc:creator>
  <cp:lastModifiedBy>USER</cp:lastModifiedBy>
  <cp:revision>23</cp:revision>
  <dcterms:created xsi:type="dcterms:W3CDTF">2011-09-06T17:26:27Z</dcterms:created>
  <dcterms:modified xsi:type="dcterms:W3CDTF">2011-11-10T17:08:29Z</dcterms:modified>
</cp:coreProperties>
</file>