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legreya" panose="020B0604020202020204" charset="0"/>
      <p:regular r:id="rId9"/>
      <p:bold r:id="rId10"/>
      <p:italic r:id="rId11"/>
      <p:boldItalic r:id="rId12"/>
    </p:embeddedFont>
    <p:embeddedFont>
      <p:font typeface="Dancing Script" panose="020B0604020202020204" charset="0"/>
      <p:regular r:id="rId13"/>
      <p:bold r:id="rId14"/>
    </p:embeddedFon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7258b5c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7258b5c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(City Council), Kinley (Board of Works)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7258b5c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7258b5c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Lilly(City Council), Maggie (Board of Works)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258b5c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7258b5c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Kinley (City Council),  Zoe (Board of Works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c4f435889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c4f435889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Liam (City Council), Kinley (Board of Works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7258b5ce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7258b5ce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rgbClr val="005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005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95025" y="1908425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Franklin Mayor’s Youth 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Leadership Council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95025" y="3431214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Baby Box Project</a:t>
            </a:r>
            <a:endParaRPr sz="3900" b="1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61" name="Google Shape;61;p13" descr="/Volumes/Mayor/Letterhead/Letterhead-Header.png"/>
          <p:cNvPicPr preferRelativeResize="0"/>
          <p:nvPr/>
        </p:nvPicPr>
        <p:blipFill rotWithShape="1">
          <a:blip r:embed="rId3">
            <a:alphaModFix/>
          </a:blip>
          <a:srcRect r="77605"/>
          <a:stretch/>
        </p:blipFill>
        <p:spPr>
          <a:xfrm>
            <a:off x="6614825" y="2709550"/>
            <a:ext cx="2127924" cy="21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FMYLC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President: Jenna Newton, Vice President: Lillian Lacy, Secretary: Liam Clarke Communications Chair: Kinley Shoemaker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Sponsorers: Mayor Barnett, Tara Payne, Anne McGuinness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a high school organization that works with the City of Franklin to encourage involvement in local civics. 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Baby Box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Location for parent to legally surrender a baby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Safely, securely, anonymously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Prevents unsafe infant abandonment	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Raises awareness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Parent does not fear arrest or prosecution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Location: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Fire Station 22 off of King Street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Installed in exterior wall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l="22362" r="14234" b="8941"/>
          <a:stretch/>
        </p:blipFill>
        <p:spPr>
          <a:xfrm>
            <a:off x="5909550" y="1170125"/>
            <a:ext cx="2517024" cy="25993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Outline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 Haven Baby Box program information reviewed by Fire Chief, Matt Culp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Contract signature by city attorney, Lynn Gray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Signed contract and payment sent to SHBB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Baby Box order placed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Production takes 4 to 6 weeks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Baby box delivery is scheduled with provider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Baby Box installed by licensed contractor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Alarm testing, training for provider personnel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Baby box unveiling and availability for community members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Annual duties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Ongoing support/ awareness, annual inspection and recertification, contract renewal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4975" y="1167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Details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16300" y="679200"/>
            <a:ext cx="87114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(Total of ~$15,000):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Initial Fee: $10,000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“Pre-installation” Services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Installation Services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Post Installation Services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r>
              <a:rPr lang="en" sz="1600" b="1"/>
              <a:t>Other fees not included in the installation fee (Estimated at $5,000):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Installation:  labor and materials  ~$2,000-$3,500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Electrical and Alarm: hook up to internal alarm system (Internal alarm must go to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911 dispatch for use with the baby box) ~$1,200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Annual Alarm Service: Annual fee for monitoring ~ $200 to $300 annually paid by location to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Alarm Company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Permits or other requirements prior to construction. (prices vary)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1454200" y="2056525"/>
            <a:ext cx="58206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Thank you!</a:t>
            </a:r>
            <a:endParaRPr sz="3000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528D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311</Words>
  <Application>Microsoft Office PowerPoint</Application>
  <PresentationFormat>On-screen Show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Alegreya</vt:lpstr>
      <vt:lpstr>Arial</vt:lpstr>
      <vt:lpstr>Dancing Script</vt:lpstr>
      <vt:lpstr>Old Standard TT</vt:lpstr>
      <vt:lpstr>Paperback</vt:lpstr>
      <vt:lpstr>Franklin Mayor’s Youth  Leadership Council</vt:lpstr>
      <vt:lpstr>FMYLC</vt:lpstr>
      <vt:lpstr>Baby Box</vt:lpstr>
      <vt:lpstr>Procedure Outline</vt:lpstr>
      <vt:lpstr>Financial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Mayor’s Youth  Leadership Council</dc:title>
  <dc:creator>Tara Payne</dc:creator>
  <cp:lastModifiedBy>Kathy Cragen</cp:lastModifiedBy>
  <cp:revision>1</cp:revision>
  <dcterms:modified xsi:type="dcterms:W3CDTF">2020-12-03T16:23:31Z</dcterms:modified>
</cp:coreProperties>
</file>