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2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655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2/1/2024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701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540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2/1/2024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025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352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482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515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493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2/1/2024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084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2/1/2024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39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2/1/2024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372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2/1/2024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795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2/1/2024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306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smtClean="0"/>
              <a:pPr/>
              <a:t>2/1/2024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755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2/1/2024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2702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Grant Opportunities for PAAC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February 8, 2024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016" y="440159"/>
            <a:ext cx="3009623" cy="300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770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180 In Color matching grant $45,000 Competitive and matching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66517" y="2593571"/>
            <a:ext cx="4173556" cy="28481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558743" y="3757353"/>
            <a:ext cx="44223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Project: Activation of Veteran’s Alley. Metal Flag, overhead arches and lights, and bench with soldier. </a:t>
            </a:r>
          </a:p>
          <a:p>
            <a:endParaRPr lang="en-US" dirty="0"/>
          </a:p>
          <a:p>
            <a:r>
              <a:rPr lang="en-US" dirty="0"/>
              <a:t>Match available from Indiana Public Art Commission of $15,000, $10,000 from </a:t>
            </a:r>
            <a:r>
              <a:rPr lang="en-US" dirty="0" err="1"/>
              <a:t>JCCF</a:t>
            </a:r>
            <a:r>
              <a:rPr lang="en-US" dirty="0"/>
              <a:t>, and apply for EDC grant.</a:t>
            </a:r>
          </a:p>
        </p:txBody>
      </p:sp>
    </p:spTree>
    <p:extLst>
      <p:ext uri="{BB962C8B-B14F-4D97-AF65-F5344CB8AC3E}">
        <p14:creationId xmlns:p14="http://schemas.microsoft.com/office/powerpoint/2010/main" val="1584674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READI</a:t>
            </a:r>
            <a:r>
              <a:rPr lang="en-US" sz="2800" dirty="0"/>
              <a:t> Lilly Grant for Art.</a:t>
            </a:r>
            <a:br>
              <a:rPr lang="en-US" sz="2800" dirty="0"/>
            </a:br>
            <a:r>
              <a:rPr lang="en-US" sz="2800" dirty="0"/>
              <a:t>Will apply for $400,000, no award amount known at this time.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908461" y="2380442"/>
            <a:ext cx="2805552" cy="363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85807" y="3675458"/>
            <a:ext cx="41314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Lilly will provide $250,000,000 for blight remediation and public art projects. This fits both. No info on match or maximum award at this time. </a:t>
            </a:r>
          </a:p>
        </p:txBody>
      </p:sp>
    </p:spTree>
    <p:extLst>
      <p:ext uri="{BB962C8B-B14F-4D97-AF65-F5344CB8AC3E}">
        <p14:creationId xmlns:p14="http://schemas.microsoft.com/office/powerpoint/2010/main" val="3884939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24443"/>
            <a:ext cx="10571998" cy="1587423"/>
          </a:xfrm>
        </p:spPr>
        <p:txBody>
          <a:bodyPr/>
          <a:lstStyle/>
          <a:p>
            <a:r>
              <a:rPr lang="en-US" sz="2800" dirty="0" err="1"/>
              <a:t>JCCF</a:t>
            </a:r>
            <a:r>
              <a:rPr lang="en-US" sz="2800" dirty="0"/>
              <a:t> Gift VIII program. $3,000,000 total for a number of projects. One is a capital and capacity project. Could use for Water Tower match or for partnering with </a:t>
            </a:r>
            <a:r>
              <a:rPr lang="en-US" sz="2800" dirty="0" err="1"/>
              <a:t>FDC</a:t>
            </a:r>
            <a:r>
              <a:rPr lang="en-US" sz="2800" dirty="0"/>
              <a:t> and </a:t>
            </a:r>
            <a:r>
              <a:rPr lang="en-US" sz="2800" dirty="0" err="1"/>
              <a:t>FHI</a:t>
            </a:r>
            <a:r>
              <a:rPr lang="en-US" sz="2800" dirty="0"/>
              <a:t> on rehabilitation of downtown building to include art gallery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2A7367-37E4-40D9-AAFF-61DB84987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362199"/>
            <a:ext cx="4064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152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64</TotalTime>
  <Words>153</Words>
  <Application>Microsoft Office PowerPoint</Application>
  <PresentationFormat>Widescreen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Century Gothic</vt:lpstr>
      <vt:lpstr>Wingdings 2</vt:lpstr>
      <vt:lpstr>Quotable</vt:lpstr>
      <vt:lpstr>Grant Opportunities for PAAC</vt:lpstr>
      <vt:lpstr>180 In Color matching grant $45,000 Competitive and matching</vt:lpstr>
      <vt:lpstr>READI Lilly Grant for Art. Will apply for $400,000, no award amount known at this time.</vt:lpstr>
      <vt:lpstr>JCCF Gift VIII program. $3,000,000 total for a number of projects. One is a capital and capacity project. Could use for Water Tower match or for partnering with FDC and FHI on rehabilitation of downtown building to include art gallery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Grant Opportunities for PAAC</dc:title>
  <dc:creator>Dana Monson</dc:creator>
  <cp:lastModifiedBy>Dana Monson</cp:lastModifiedBy>
  <cp:revision>9</cp:revision>
  <dcterms:created xsi:type="dcterms:W3CDTF">2023-01-31T18:39:31Z</dcterms:created>
  <dcterms:modified xsi:type="dcterms:W3CDTF">2024-02-01T15:14:38Z</dcterms:modified>
</cp:coreProperties>
</file>